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A784E5-165C-4C80-BAF7-1FD6B4599ECC}" type="datetimeFigureOut">
              <a:rPr lang="en-GB" smtClean="0"/>
              <a:pPr/>
              <a:t>11/03/2012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5E1106-EAAF-4A80-9F21-65CDBBC1AF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5472608" cy="1080120"/>
          </a:xfrm>
        </p:spPr>
        <p:txBody>
          <a:bodyPr>
            <a:noAutofit/>
          </a:bodyPr>
          <a:lstStyle/>
          <a:p>
            <a:r>
              <a:rPr lang="en-GB" sz="4400" dirty="0" smtClean="0"/>
              <a:t>Design our FHS ‘app’ competition</a:t>
            </a:r>
            <a:endParaRPr lang="en-GB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15816" y="1556792"/>
            <a:ext cx="6048671" cy="51125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sz="2800" dirty="0" smtClean="0"/>
              <a:t>Show us what you want in the FHS app! </a:t>
            </a:r>
          </a:p>
          <a:p>
            <a:endParaRPr lang="en-GB" sz="2800" dirty="0" smtClean="0"/>
          </a:p>
          <a:p>
            <a:r>
              <a:rPr lang="en-GB" sz="2800" dirty="0" smtClean="0"/>
              <a:t>Submit the entry template with your ideas!</a:t>
            </a:r>
          </a:p>
          <a:p>
            <a:endParaRPr lang="en-GB" sz="2800" dirty="0" smtClean="0"/>
          </a:p>
          <a:p>
            <a:r>
              <a:rPr lang="en-GB" sz="2800" dirty="0" smtClean="0"/>
              <a:t>Best entry from each house will qualify to pitch their idea to the panel of judges! </a:t>
            </a:r>
          </a:p>
          <a:p>
            <a:endParaRPr lang="en-GB" sz="2800" dirty="0" smtClean="0"/>
          </a:p>
          <a:p>
            <a:r>
              <a:rPr lang="en-GB" sz="2800" dirty="0" smtClean="0"/>
              <a:t>Overall winner  will get the possibility of having their app developed &amp; house points!</a:t>
            </a:r>
          </a:p>
          <a:p>
            <a:endParaRPr lang="en-GB" sz="2800" dirty="0" smtClean="0"/>
          </a:p>
          <a:p>
            <a:r>
              <a:rPr lang="en-GB" sz="2800" dirty="0" smtClean="0"/>
              <a:t>Deadline for submission of entry template is</a:t>
            </a:r>
          </a:p>
          <a:p>
            <a:pPr>
              <a:buNone/>
            </a:pPr>
            <a:r>
              <a:rPr lang="en-GB" sz="2800" dirty="0" smtClean="0"/>
              <a:t>      </a:t>
            </a:r>
            <a:r>
              <a:rPr lang="en-GB" sz="2800" b="1" dirty="0" smtClean="0">
                <a:solidFill>
                  <a:srgbClr val="FF0000"/>
                </a:solidFill>
              </a:rPr>
              <a:t>Wednesday 29</a:t>
            </a:r>
            <a:r>
              <a:rPr lang="en-GB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GB" sz="2800" b="1" dirty="0" smtClean="0">
                <a:solidFill>
                  <a:srgbClr val="FF0000"/>
                </a:solidFill>
              </a:rPr>
              <a:t> March!!!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u="sng" dirty="0" smtClean="0">
                <a:solidFill>
                  <a:srgbClr val="FF0000"/>
                </a:solidFill>
              </a:rPr>
              <a:t>What to do......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1.</a:t>
            </a:r>
            <a:r>
              <a:rPr lang="en-GB" sz="2800" dirty="0" smtClean="0"/>
              <a:t> Get into group of 2 – 4!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2.</a:t>
            </a:r>
            <a:r>
              <a:rPr lang="en-GB" sz="2800" dirty="0" smtClean="0"/>
              <a:t> Download &amp; complete the entry template!  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3.</a:t>
            </a:r>
            <a:r>
              <a:rPr lang="en-GB" sz="2800" dirty="0" smtClean="0"/>
              <a:t> Send it to your Head of House!</a:t>
            </a:r>
          </a:p>
          <a:p>
            <a:pPr marL="633222" indent="-51435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4.</a:t>
            </a:r>
            <a:r>
              <a:rPr lang="en-GB" sz="2800" dirty="0" smtClean="0"/>
              <a:t> Wait to find out if you have been shortlisted!</a:t>
            </a:r>
          </a:p>
          <a:p>
            <a:endParaRPr lang="en-GB" sz="28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843808" cy="1412776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</a:rPr>
              <a:t>IF YOU CANNOT FIND A GROUP AND WOULD STILL LIKE TO ENTER PLEASE CONTACT YOUR HEAD OF HOUSE!!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2491" t="37800" r="70380" b="10226"/>
          <a:stretch>
            <a:fillRect/>
          </a:stretch>
        </p:blipFill>
        <p:spPr bwMode="auto">
          <a:xfrm>
            <a:off x="46154" y="1484784"/>
            <a:ext cx="28331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l_fi" descr="http://upload.wikimedia.org/wikipedia/commons/thumb/9/94/Question_Mark_Icon_-_Blue_Box.svg/150px-Question_Mark_Icon_-_Blue_Box.svg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28384" y="0"/>
            <a:ext cx="1115616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Entry Template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972" t="9450" r="14563" b="9281"/>
          <a:stretch>
            <a:fillRect/>
          </a:stretch>
        </p:blipFill>
        <p:spPr bwMode="auto">
          <a:xfrm>
            <a:off x="-1" y="0"/>
            <a:ext cx="91810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124744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TELL US WHAT YOU WOULD LIKE IN THE APP</a:t>
            </a:r>
          </a:p>
          <a:p>
            <a:pPr algn="ctr"/>
            <a:endParaRPr lang="en-GB" dirty="0" smtClean="0"/>
          </a:p>
          <a:p>
            <a:endParaRPr lang="en-GB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707904" y="1628800"/>
            <a:ext cx="16478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YOUR APP ICON</a:t>
            </a:r>
            <a:endParaRPr lang="en-GB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1196752"/>
            <a:ext cx="302433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DESIGN A SALES PITCH TO GET PEOPLE TO DOWNLOAD THE APP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4509120"/>
            <a:ext cx="230425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SHOW US WHAT THE APP WOULD LOOK LIKE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Module</vt:lpstr>
      <vt:lpstr>Design our FHS ‘app’ competition</vt:lpstr>
      <vt:lpstr>Entry Template</vt:lpstr>
    </vt:vector>
  </TitlesOfParts>
  <Company>Featherstone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our FHS ‘app’ competition</dc:title>
  <dc:creator>gsangha</dc:creator>
  <cp:lastModifiedBy>Amrit</cp:lastModifiedBy>
  <cp:revision>1</cp:revision>
  <dcterms:created xsi:type="dcterms:W3CDTF">2012-03-06T17:06:00Z</dcterms:created>
  <dcterms:modified xsi:type="dcterms:W3CDTF">2012-03-11T22:55:12Z</dcterms:modified>
</cp:coreProperties>
</file>